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61" d="100"/>
          <a:sy n="61" d="100"/>
        </p:scale>
        <p:origin x="84" y="9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Christopher Chan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CA4F2C-B838-7846-B0CE-D0E65BBA2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171" y="1474689"/>
            <a:ext cx="4874501" cy="439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DF6B7-3168-4E3C-E7EA-1D291E381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472" y="1377373"/>
            <a:ext cx="51435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8D8DE5-975F-AC8E-18F7-73066E22B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4936" y="1664904"/>
            <a:ext cx="5400675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B8501F-6E85-2583-7E54-BDCF25DDD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536" y="1694957"/>
            <a:ext cx="555307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598913-7E6C-CCAC-A974-E717484E8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861" y="1792288"/>
            <a:ext cx="561975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555F7-4A55-2EB1-5031-B8BAA3B4D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6822" y="1795120"/>
            <a:ext cx="5391150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E6D304-70B8-9702-8C95-C3B4AD307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9373" y="2211072"/>
            <a:ext cx="143827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2E5C55-9DB2-8451-BE2E-A69E2F3DD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94133"/>
            <a:ext cx="12192000" cy="138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D42035-A0D6-217E-8DDC-65B706EE4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312" y="4797479"/>
            <a:ext cx="1857375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1E4A7F-925D-26CD-5226-425EBB516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550" y="3195637"/>
            <a:ext cx="1866900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480DB0-85B7-435C-C376-AE130A9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5950" y="3205162"/>
            <a:ext cx="800100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B4A91E-6953-35DD-F80C-97BDB1185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2" y="4386974"/>
            <a:ext cx="1130617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8A4C3-71A2-2962-4AD0-A7B9BB9EB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687" y="3429000"/>
            <a:ext cx="2714625" cy="130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D4012A-D328-67E8-8417-E8BEEFBAE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973" y="2995125"/>
            <a:ext cx="1209675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B39DF6-8A5C-A8E1-2F47-41511E892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212" y="4214812"/>
            <a:ext cx="4219575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B82B0-3BDA-C532-2D62-CF134974F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809" y="4001294"/>
            <a:ext cx="6509115" cy="335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52D7B0-684C-0F03-221C-A9E56CAF9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415" y="3083616"/>
            <a:ext cx="6317170" cy="377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F740C9-4B2B-E439-4303-9A6E5FA14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5" y="42862"/>
            <a:ext cx="11944350" cy="677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1575-29A2-5D7D-CE1C-5BB0B806A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612" y="833437"/>
            <a:ext cx="4676775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AB1C2-AEE3-808A-08DA-3B14C0E96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37409"/>
            <a:ext cx="12192000" cy="278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E1B4F-5ABA-6A43-9398-F78D7148B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66158"/>
            <a:ext cx="12192000" cy="272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4830C7-7F8E-C61C-03B7-894CB5DDB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0727"/>
            <a:ext cx="12192000" cy="331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420</TotalTime>
  <Words>1342</Words>
  <Application>Microsoft Office PowerPoint</Application>
  <PresentationFormat>Widescreen</PresentationFormat>
  <Paragraphs>233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Christopher Chan</cp:lastModifiedBy>
  <cp:revision>201</cp:revision>
  <dcterms:created xsi:type="dcterms:W3CDTF">2021-04-29T18:58:34Z</dcterms:created>
  <dcterms:modified xsi:type="dcterms:W3CDTF">2022-11-26T05:33:09Z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